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61" r:id="rId5"/>
    <p:sldId id="274" r:id="rId6"/>
    <p:sldId id="275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9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5: AWS VPC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4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r>
              <a:rPr lang="en-US" dirty="0"/>
              <a:t>EC2 Placement Group</a:t>
            </a:r>
          </a:p>
          <a:p>
            <a:r>
              <a:rPr lang="en-US" dirty="0"/>
              <a:t>EFS</a:t>
            </a:r>
          </a:p>
          <a:p>
            <a:pPr lvl="1"/>
            <a:r>
              <a:rPr lang="en-US" dirty="0"/>
              <a:t>Network attached storage (NFS)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Launch EC2 instances into subnet</a:t>
            </a:r>
          </a:p>
          <a:p>
            <a:pPr lvl="2"/>
            <a:r>
              <a:rPr lang="en-US" dirty="0"/>
              <a:t>Always have 1 private IP address</a:t>
            </a:r>
          </a:p>
          <a:p>
            <a:pPr lvl="2"/>
            <a:r>
              <a:rPr lang="en-US" dirty="0"/>
              <a:t>Sometimes have a public IP address (static = Elastic IP)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9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 Service (RDS)</a:t>
            </a:r>
          </a:p>
          <a:p>
            <a:pPr lvl="1"/>
            <a:r>
              <a:rPr lang="en-US" dirty="0"/>
              <a:t>Managed database service which supports several engines</a:t>
            </a:r>
          </a:p>
          <a:p>
            <a:pPr lvl="1"/>
            <a:r>
              <a:rPr lang="en-US" dirty="0"/>
              <a:t>Single vs. Multi-AZ</a:t>
            </a:r>
          </a:p>
          <a:p>
            <a:pPr lvl="1"/>
            <a:r>
              <a:rPr lang="en-US" dirty="0"/>
              <a:t>Automated and Snapshot backups</a:t>
            </a:r>
          </a:p>
          <a:p>
            <a:endParaRPr lang="en-US" dirty="0"/>
          </a:p>
          <a:p>
            <a:r>
              <a:rPr lang="en-US" dirty="0" err="1"/>
              <a:t>DynamoDB</a:t>
            </a:r>
            <a:r>
              <a:rPr lang="en-US" dirty="0"/>
              <a:t> &amp; Redshift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</a:t>
            </a:r>
            <a:r>
              <a:rPr lang="en-US"/>
              <a:t>RDS instance.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5: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</a:t>
            </a:r>
            <a:r>
              <a:rPr lang="en-US"/>
              <a:t>&amp; 4</a:t>
            </a:r>
          </a:p>
          <a:p>
            <a:endParaRPr lang="en-US" dirty="0"/>
          </a:p>
          <a:p>
            <a:r>
              <a:rPr lang="en-US" dirty="0"/>
              <a:t>Watch Lecture 6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235</Words>
  <Application>Microsoft Macintosh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DevOps &amp; Cloud Infrastructure SEIS 665 Week 5: AWS VPC Review</vt:lpstr>
      <vt:lpstr>Agenda</vt:lpstr>
      <vt:lpstr>Lecture review</vt:lpstr>
      <vt:lpstr>Lecture review</vt:lpstr>
      <vt:lpstr>Lecture review</vt:lpstr>
      <vt:lpstr>Understanding  AWS  diagrams</vt:lpstr>
      <vt:lpstr>Classroom Project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17</cp:revision>
  <dcterms:created xsi:type="dcterms:W3CDTF">2018-02-11T16:19:28Z</dcterms:created>
  <dcterms:modified xsi:type="dcterms:W3CDTF">2018-02-18T23:22:01Z</dcterms:modified>
</cp:coreProperties>
</file>